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9DDD"/>
    <a:srgbClr val="345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98"/>
    <p:restoredTop sz="93010"/>
  </p:normalViewPr>
  <p:slideViewPr>
    <p:cSldViewPr snapToGrid="0" snapToObjects="1">
      <p:cViewPr varScale="1">
        <p:scale>
          <a:sx n="69" d="100"/>
          <a:sy n="69" d="100"/>
        </p:scale>
        <p:origin x="45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95" d="100"/>
          <a:sy n="95" d="100"/>
        </p:scale>
        <p:origin x="3720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</a:defRPr>
            </a:lvl1pPr>
          </a:lstStyle>
          <a:p>
            <a:pPr>
              <a:defRPr/>
            </a:pPr>
            <a:fld id="{C2099AE2-0810-E540-BAA8-8D525140B893}" type="datetimeFigureOut">
              <a:rPr lang="fr-FR" altLang="fr-FR"/>
              <a:pPr>
                <a:defRPr/>
              </a:pPr>
              <a:t>18/06/2016</a:t>
            </a:fld>
            <a:endParaRPr lang="fr-FR" alt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</a:defRPr>
            </a:lvl1pPr>
          </a:lstStyle>
          <a:p>
            <a:pPr>
              <a:defRPr/>
            </a:pPr>
            <a:fld id="{BEEACEA7-D867-D94E-9A69-5E875E35AB2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460958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84" charset="0"/>
                <a:ea typeface="ＭＳ Ｐゴシック" pitchFamily="84" charset="-128"/>
                <a:cs typeface="ＭＳ Ｐゴシック" pitchFamily="84" charset="-128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3575377-99FC-8E4B-B0B4-6A69CB1D830B}" type="datetimeFigureOut">
              <a:rPr lang="fr-FR" altLang="fr-FR"/>
              <a:pPr>
                <a:defRPr/>
              </a:pPr>
              <a:t>18/06/2016</a:t>
            </a:fld>
            <a:endParaRPr lang="fr-FR" altLang="fr-FR"/>
          </a:p>
        </p:txBody>
      </p:sp>
      <p:sp>
        <p:nvSpPr>
          <p:cNvPr id="4100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/>
              <a:t>Cliquez pour modifier les styles du texte du masque</a:t>
            </a:r>
          </a:p>
          <a:p>
            <a:pPr lvl="1"/>
            <a:r>
              <a:rPr lang="fr-FR" altLang="fr-FR" noProof="0"/>
              <a:t>Deuxième niveau</a:t>
            </a:r>
          </a:p>
          <a:p>
            <a:pPr lvl="2"/>
            <a:r>
              <a:rPr lang="fr-FR" altLang="fr-FR" noProof="0"/>
              <a:t>Troisième niveau</a:t>
            </a:r>
          </a:p>
          <a:p>
            <a:pPr lvl="3"/>
            <a:r>
              <a:rPr lang="fr-FR" altLang="fr-FR" noProof="0"/>
              <a:t>Quatrième niveau</a:t>
            </a:r>
          </a:p>
          <a:p>
            <a:pPr lvl="4"/>
            <a:r>
              <a:rPr lang="fr-FR" altLang="fr-FR" noProof="0"/>
              <a:t>Cinquième niveau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84" charset="0"/>
                <a:ea typeface="ＭＳ Ｐゴシック" pitchFamily="84" charset="-128"/>
                <a:cs typeface="ＭＳ Ｐゴシック" pitchFamily="84" charset="-128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CE30B06-8D39-B445-AEDB-B9D185E90E4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624098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84" charset="0"/>
        <a:ea typeface="ＭＳ Ｐゴシック" pitchFamily="84" charset="-128"/>
        <a:cs typeface="ＭＳ Ｐゴシック" pitchFamily="84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84" charset="0"/>
        <a:ea typeface="ＭＳ Ｐゴシック" pitchFamily="8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84" charset="0"/>
        <a:ea typeface="ＭＳ Ｐゴシック" pitchFamily="8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84" charset="0"/>
        <a:ea typeface="ＭＳ Ｐゴシック" pitchFamily="8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84" charset="0"/>
        <a:ea typeface="ＭＳ Ｐゴシック" pitchFamily="8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3"/>
          <p:cNvCxnSpPr/>
          <p:nvPr userDrawn="1"/>
        </p:nvCxnSpPr>
        <p:spPr>
          <a:xfrm>
            <a:off x="236538" y="6402388"/>
            <a:ext cx="8628062" cy="12700"/>
          </a:xfrm>
          <a:prstGeom prst="line">
            <a:avLst/>
          </a:prstGeom>
          <a:ln w="5461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 txBox="1">
            <a:spLocks/>
          </p:cNvSpPr>
          <p:nvPr userDrawn="1"/>
        </p:nvSpPr>
        <p:spPr bwMode="auto">
          <a:xfrm>
            <a:off x="236538" y="6451600"/>
            <a:ext cx="8628062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ct val="80000"/>
              </a:lnSpc>
              <a:defRPr/>
            </a:pPr>
            <a:r>
              <a:rPr lang="fr-FR" altLang="fr-FR" sz="1700" dirty="0" smtClean="0">
                <a:solidFill>
                  <a:srgbClr val="7F7F7F"/>
                </a:solidFill>
              </a:rPr>
              <a:t>Journée Universitaire de Médecine Générale – 18 juin 2016</a:t>
            </a:r>
          </a:p>
          <a:p>
            <a:pPr algn="ctr" eaLnBrk="1" hangingPunct="1">
              <a:lnSpc>
                <a:spcPct val="80000"/>
              </a:lnSpc>
              <a:defRPr/>
            </a:pPr>
            <a:r>
              <a:rPr lang="fr-FR" altLang="fr-FR" sz="1700" dirty="0" smtClean="0">
                <a:solidFill>
                  <a:srgbClr val="7F7F7F"/>
                </a:solidFill>
              </a:rPr>
              <a:t> </a:t>
            </a:r>
          </a:p>
        </p:txBody>
      </p:sp>
      <p:pic>
        <p:nvPicPr>
          <p:cNvPr id="6" name="Image 6" descr="lyonattenué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243013"/>
            <a:ext cx="9144000" cy="3852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10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65488" y="106363"/>
            <a:ext cx="2986087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 14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6538" y="161925"/>
            <a:ext cx="193357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9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19988" y="138113"/>
            <a:ext cx="151765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848600" cy="1927225"/>
          </a:xfrm>
        </p:spPr>
        <p:txBody>
          <a:bodyPr anchor="b">
            <a:noAutofit/>
          </a:bodyPr>
          <a:lstStyle>
            <a:lvl1pPr algn="ctr">
              <a:defRPr sz="3200" b="1" cap="none" baseline="0">
                <a:solidFill>
                  <a:srgbClr val="3366FF"/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endParaRPr lang="fr-FR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59000" y="3962400"/>
            <a:ext cx="6400800" cy="1295400"/>
          </a:xfrm>
        </p:spPr>
        <p:txBody>
          <a:bodyPr>
            <a:normAutofit/>
          </a:bodyPr>
          <a:lstStyle>
            <a:lvl1pPr marL="0" indent="0" algn="r">
              <a:buNone/>
              <a:defRPr sz="2000" baseline="0">
                <a:solidFill>
                  <a:schemeClr val="tx1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91923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11"/>
          <p:cNvCxnSpPr/>
          <p:nvPr userDrawn="1"/>
        </p:nvCxnSpPr>
        <p:spPr>
          <a:xfrm>
            <a:off x="236538" y="6402388"/>
            <a:ext cx="8628062" cy="12700"/>
          </a:xfrm>
          <a:prstGeom prst="line">
            <a:avLst/>
          </a:prstGeom>
          <a:ln w="5461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/>
          <p:cNvCxnSpPr/>
          <p:nvPr userDrawn="1"/>
        </p:nvCxnSpPr>
        <p:spPr>
          <a:xfrm>
            <a:off x="236538" y="788988"/>
            <a:ext cx="8628062" cy="12700"/>
          </a:xfrm>
          <a:prstGeom prst="line">
            <a:avLst/>
          </a:prstGeom>
          <a:ln w="5461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itle 1"/>
          <p:cNvSpPr txBox="1">
            <a:spLocks/>
          </p:cNvSpPr>
          <p:nvPr userDrawn="1"/>
        </p:nvSpPr>
        <p:spPr bwMode="auto">
          <a:xfrm>
            <a:off x="236538" y="6451600"/>
            <a:ext cx="8628062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ct val="80000"/>
              </a:lnSpc>
              <a:defRPr/>
            </a:pPr>
            <a:r>
              <a:rPr lang="fr-FR" altLang="fr-FR" sz="1700" dirty="0" smtClean="0">
                <a:solidFill>
                  <a:srgbClr val="7F7F7F"/>
                </a:solidFill>
              </a:rPr>
              <a:t>Journée Universitaire de Médecine Générale – 18 juin 2016</a:t>
            </a:r>
          </a:p>
          <a:p>
            <a:pPr algn="ctr" eaLnBrk="1" hangingPunct="1">
              <a:lnSpc>
                <a:spcPct val="80000"/>
              </a:lnSpc>
              <a:defRPr/>
            </a:pPr>
            <a:r>
              <a:rPr lang="fr-FR" altLang="fr-FR" sz="1700" dirty="0" smtClean="0">
                <a:solidFill>
                  <a:srgbClr val="7F7F7F"/>
                </a:solidFill>
              </a:rPr>
              <a:t> </a:t>
            </a:r>
          </a:p>
        </p:txBody>
      </p:sp>
      <p:pic>
        <p:nvPicPr>
          <p:cNvPr id="7" name="Imag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54988" y="133350"/>
            <a:ext cx="8191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 12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88" y="33338"/>
            <a:ext cx="2112962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5191" y="38100"/>
            <a:ext cx="5996838" cy="805962"/>
          </a:xfrm>
        </p:spPr>
        <p:txBody>
          <a:bodyPr/>
          <a:lstStyle>
            <a:lvl1pPr algn="ctr">
              <a:defRPr sz="2400" b="1"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endParaRPr lang="fr-FR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/>
          <a:lstStyle>
            <a:lvl1pPr>
              <a:defRPr>
                <a:solidFill>
                  <a:schemeClr val="accent5">
                    <a:lumMod val="75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>
              <a:defRPr>
                <a:solidFill>
                  <a:schemeClr val="accent5">
                    <a:lumMod val="75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2pPr>
            <a:lvl3pPr>
              <a:defRPr>
                <a:solidFill>
                  <a:schemeClr val="accent5">
                    <a:lumMod val="75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3pPr>
            <a:lvl4pPr>
              <a:defRPr>
                <a:solidFill>
                  <a:schemeClr val="accent5">
                    <a:lumMod val="75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4pPr>
            <a:lvl5pPr>
              <a:defRPr>
                <a:solidFill>
                  <a:schemeClr val="accent5">
                    <a:lumMod val="75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5pPr>
          </a:lstStyle>
          <a:p>
            <a:pPr lvl="0"/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910278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Cliquez et modifiez le titre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Cliquez pour modifier les styles du texte du masque</a:t>
            </a:r>
          </a:p>
          <a:p>
            <a:pPr lvl="1"/>
            <a:r>
              <a:rPr lang="en-US" altLang="fr-FR"/>
              <a:t>Deuxième niveau</a:t>
            </a:r>
          </a:p>
          <a:p>
            <a:pPr lvl="2"/>
            <a:r>
              <a:rPr lang="en-US" altLang="fr-FR"/>
              <a:t>Troisième niveau</a:t>
            </a:r>
          </a:p>
          <a:p>
            <a:pPr lvl="3"/>
            <a:r>
              <a:rPr lang="en-US" altLang="fr-FR"/>
              <a:t>Quatrième niveau</a:t>
            </a:r>
          </a:p>
          <a:p>
            <a:pPr lvl="4"/>
            <a:r>
              <a:rPr lang="en-US" altLang="fr-FR"/>
              <a:t>Cinquième niveau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9050"/>
            <a:ext cx="1066800" cy="3286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B0A59F5-F92F-4340-91CB-0BF7616E7D7F}" type="slidenum">
              <a:rPr lang="en-US" altLang="fr-FR"/>
              <a:pPr>
                <a:defRPr/>
              </a:pPr>
              <a:t>‹N°›</a:t>
            </a:fld>
            <a:endParaRPr lang="en-US" altLang="fr-FR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236538" y="6402388"/>
            <a:ext cx="8628062" cy="12700"/>
          </a:xfrm>
          <a:prstGeom prst="line">
            <a:avLst/>
          </a:prstGeom>
          <a:ln w="5461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itle 1"/>
          <p:cNvSpPr txBox="1">
            <a:spLocks/>
          </p:cNvSpPr>
          <p:nvPr userDrawn="1"/>
        </p:nvSpPr>
        <p:spPr bwMode="auto">
          <a:xfrm>
            <a:off x="236538" y="6451600"/>
            <a:ext cx="8628062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ct val="80000"/>
              </a:lnSpc>
              <a:defRPr/>
            </a:pPr>
            <a:r>
              <a:rPr lang="fr-FR" altLang="fr-FR" sz="1700" dirty="0" smtClean="0">
                <a:solidFill>
                  <a:srgbClr val="7F7F7F"/>
                </a:solidFill>
              </a:rPr>
              <a:t>Journée Universitaire de Médecine Générale – 18 juin 2016</a:t>
            </a:r>
          </a:p>
          <a:p>
            <a:pPr algn="ctr" eaLnBrk="1" hangingPunct="1">
              <a:lnSpc>
                <a:spcPct val="80000"/>
              </a:lnSpc>
              <a:defRPr/>
            </a:pPr>
            <a:r>
              <a:rPr lang="fr-FR" altLang="fr-FR" sz="1700" dirty="0" smtClean="0">
                <a:solidFill>
                  <a:srgbClr val="7F7F7F"/>
                </a:solidFill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0" r:id="rId1"/>
    <p:sldLayoutId id="2147484041" r:id="rId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 spc="-100">
          <a:solidFill>
            <a:schemeClr val="tx2"/>
          </a:solidFill>
          <a:latin typeface="+mj-lt"/>
          <a:ea typeface="ＭＳ Ｐゴシック" pitchFamily="84" charset="-128"/>
          <a:cs typeface="ＭＳ Ｐゴシック" pitchFamily="84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9pPr>
    </p:titleStyle>
    <p:bodyStyle>
      <a:lvl1pPr marL="182563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84" charset="-128"/>
          <a:cs typeface="ＭＳ Ｐゴシック" pitchFamily="84" charset="-128"/>
        </a:defRPr>
      </a:lvl1pPr>
      <a:lvl2pPr marL="45720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2000" kern="1200">
          <a:solidFill>
            <a:schemeClr val="tx1"/>
          </a:solidFill>
          <a:latin typeface="+mn-lt"/>
          <a:ea typeface="ＭＳ Ｐゴシック" pitchFamily="84" charset="-128"/>
          <a:cs typeface="+mn-cs"/>
        </a:defRPr>
      </a:lvl2pPr>
      <a:lvl3pPr marL="73025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charset="0"/>
        <a:buChar char="•"/>
        <a:defRPr kern="1200">
          <a:solidFill>
            <a:schemeClr val="tx1"/>
          </a:solidFill>
          <a:latin typeface="+mn-lt"/>
          <a:ea typeface="ＭＳ Ｐゴシック" pitchFamily="84" charset="-128"/>
          <a:cs typeface="+mn-cs"/>
        </a:defRPr>
      </a:lvl3pPr>
      <a:lvl4pPr marL="1004888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ＭＳ Ｐゴシック" pitchFamily="84" charset="-128"/>
          <a:cs typeface="+mn-cs"/>
        </a:defRPr>
      </a:lvl4pPr>
      <a:lvl5pPr marL="1187450" indent="-1365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charset="0"/>
        <a:buChar char="•"/>
        <a:defRPr sz="1400" kern="1200">
          <a:solidFill>
            <a:schemeClr val="tx1"/>
          </a:solidFill>
          <a:latin typeface="+mn-lt"/>
          <a:ea typeface="ＭＳ Ｐゴシック" pitchFamily="84" charset="-128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002536"/>
            <a:ext cx="7848600" cy="1927225"/>
          </a:xfrm>
        </p:spPr>
        <p:txBody>
          <a:bodyPr/>
          <a:lstStyle/>
          <a:p>
            <a:pPr>
              <a:defRPr/>
            </a:pPr>
            <a:r>
              <a:rPr lang="fr-FR" sz="4800" dirty="0" smtClean="0"/>
              <a:t>Journée Universitaire</a:t>
            </a:r>
            <a:br>
              <a:rPr lang="fr-FR" sz="4800" dirty="0" smtClean="0"/>
            </a:br>
            <a:r>
              <a:rPr lang="fr-FR" sz="4800" dirty="0" smtClean="0"/>
              <a:t>De Médecine Générale</a:t>
            </a:r>
            <a:endParaRPr lang="fr-FR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Clarté.thmx</Template>
  <TotalTime>14056</TotalTime>
  <Words>2</Words>
  <Application>Microsoft Office PowerPoint</Application>
  <PresentationFormat>Affichage à l'écran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Trebuchet MS</vt:lpstr>
      <vt:lpstr>Clarity</vt:lpstr>
      <vt:lpstr>Journée Universitaire De Médecine Générale</vt:lpstr>
    </vt:vector>
  </TitlesOfParts>
  <Company>M.C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Marc CHANELIERE</dc:creator>
  <cp:lastModifiedBy>Enseignement VIDEA</cp:lastModifiedBy>
  <cp:revision>594</cp:revision>
  <cp:lastPrinted>2016-04-21T04:54:05Z</cp:lastPrinted>
  <dcterms:created xsi:type="dcterms:W3CDTF">2013-09-14T22:53:00Z</dcterms:created>
  <dcterms:modified xsi:type="dcterms:W3CDTF">2016-06-18T06:46:26Z</dcterms:modified>
</cp:coreProperties>
</file>